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A522E-5224-49F6-B413-C0D6903ECF52}" type="datetimeFigureOut">
              <a:rPr lang="en-US" smtClean="0"/>
              <a:t>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51B17-A049-4981-8CB7-1EA44CC47C98}" type="slidenum">
              <a:rPr lang="en-US" smtClean="0"/>
              <a:t>‹#›</a:t>
            </a:fld>
            <a:endParaRPr lang="en-US"/>
          </a:p>
        </p:txBody>
      </p:sp>
    </p:spTree>
    <p:extLst>
      <p:ext uri="{BB962C8B-B14F-4D97-AF65-F5344CB8AC3E}">
        <p14:creationId xmlns:p14="http://schemas.microsoft.com/office/powerpoint/2010/main" val="608744552"/>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E5B18-2AC7-4DCF-B3EF-F47AF84EF153}"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4EF04-8FD4-4BB0-859C-A3AEC60FE7E9}" type="slidenum">
              <a:rPr lang="en-US" smtClean="0"/>
              <a:t>‹#›</a:t>
            </a:fld>
            <a:endParaRPr lang="en-US"/>
          </a:p>
        </p:txBody>
      </p:sp>
    </p:spTree>
    <p:extLst>
      <p:ext uri="{BB962C8B-B14F-4D97-AF65-F5344CB8AC3E}">
        <p14:creationId xmlns:p14="http://schemas.microsoft.com/office/powerpoint/2010/main" val="551171130"/>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1" y="378822"/>
            <a:ext cx="9154295" cy="1580607"/>
          </a:xfrm>
        </p:spPr>
        <p:txBody>
          <a:bodyPr wrap="square">
            <a:normAutofit/>
            <a:scene3d>
              <a:camera prst="orthographicFront"/>
              <a:lightRig rig="threePt" dir="t"/>
            </a:scene3d>
            <a:sp3d extrusionH="57150">
              <a:bevelT w="38100" h="38100"/>
              <a:bevelB w="38100" h="38100"/>
              <a:extrusionClr>
                <a:schemeClr val="tx1"/>
              </a:extrusionClr>
            </a:sp3d>
          </a:bodyPr>
          <a:lstStyle/>
          <a:p>
            <a:r>
              <a:rPr lang="en-US" dirty="0" smtClean="0">
                <a:effectLst>
                  <a:glow rad="63500">
                    <a:schemeClr val="accent2">
                      <a:satMod val="175000"/>
                      <a:alpha val="40000"/>
                    </a:schemeClr>
                  </a:glow>
                  <a:outerShdw blurRad="50800" dist="38100" algn="l" rotWithShape="0">
                    <a:prstClr val="black">
                      <a:alpha val="40000"/>
                    </a:prstClr>
                  </a:outerShdw>
                </a:effectLst>
              </a:rPr>
              <a:t>         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791" y="2747125"/>
            <a:ext cx="3943894" cy="1911827"/>
          </a:xfrm>
          <a:prstGeom prst="rect">
            <a:avLst/>
          </a:prstGeom>
        </p:spPr>
      </p:pic>
    </p:spTree>
    <p:extLst>
      <p:ext uri="{BB962C8B-B14F-4D97-AF65-F5344CB8AC3E}">
        <p14:creationId xmlns:p14="http://schemas.microsoft.com/office/powerpoint/2010/main" val="1733175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Browse Activity:</a:t>
            </a:r>
          </a:p>
          <a:p>
            <a:pPr marL="0" indent="0">
              <a:buNone/>
            </a:pPr>
            <a:r>
              <a:rPr lang="en-US" sz="1400" dirty="0" smtClean="0">
                <a:latin typeface="Calibri" panose="020F0502020204030204" pitchFamily="34" charset="0"/>
                <a:cs typeface="Calibri" panose="020F0502020204030204" pitchFamily="34" charset="0"/>
              </a:rPr>
              <a:t>For the services provided in PicStudio Lab, we need to select any number of frames and proceed to browse the pictures into the frames by just clicking “add to cart” button.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29" y="2197407"/>
            <a:ext cx="2049467" cy="43266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039" y="2197406"/>
            <a:ext cx="2049468" cy="43266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618" y="2197406"/>
            <a:ext cx="2031298" cy="4326655"/>
          </a:xfrm>
          <a:prstGeom prst="rect">
            <a:avLst/>
          </a:prstGeom>
        </p:spPr>
      </p:pic>
    </p:spTree>
    <p:extLst>
      <p:ext uri="{BB962C8B-B14F-4D97-AF65-F5344CB8AC3E}">
        <p14:creationId xmlns:p14="http://schemas.microsoft.com/office/powerpoint/2010/main" val="348250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Checkout Activity:</a:t>
            </a: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need to select the options(Take away/cash on delivery) to buy the products by providing few details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583" y="2151258"/>
            <a:ext cx="2203383" cy="43728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054" y="2151257"/>
            <a:ext cx="2127310" cy="4372803"/>
          </a:xfrm>
          <a:prstGeom prst="rect">
            <a:avLst/>
          </a:prstGeom>
        </p:spPr>
      </p:pic>
    </p:spTree>
    <p:extLst>
      <p:ext uri="{BB962C8B-B14F-4D97-AF65-F5344CB8AC3E}">
        <p14:creationId xmlns:p14="http://schemas.microsoft.com/office/powerpoint/2010/main" val="987768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Zoom Invitation Activity:</a:t>
            </a:r>
          </a:p>
          <a:p>
            <a:pPr marL="0" indent="0">
              <a:buNone/>
            </a:pPr>
            <a:r>
              <a:rPr lang="en-US" sz="1400" dirty="0" smtClean="0">
                <a:latin typeface="Calibri" panose="020F0502020204030204" pitchFamily="34" charset="0"/>
                <a:cs typeface="Calibri" panose="020F0502020204030204" pitchFamily="34" charset="0"/>
              </a:rPr>
              <a:t>For the Invitation services added into cart using PicStudio Lab application, we can also get the zoom invitation link to join the event online due to pandemic situation.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270" y="2200255"/>
            <a:ext cx="2048118" cy="43238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329" y="2200255"/>
            <a:ext cx="2048118" cy="432380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388" y="2200255"/>
            <a:ext cx="2048119" cy="4323806"/>
          </a:xfrm>
          <a:prstGeom prst="rect">
            <a:avLst/>
          </a:prstGeom>
        </p:spPr>
      </p:pic>
    </p:spTree>
    <p:extLst>
      <p:ext uri="{BB962C8B-B14F-4D97-AF65-F5344CB8AC3E}">
        <p14:creationId xmlns:p14="http://schemas.microsoft.com/office/powerpoint/2010/main" val="23834709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Order confirmation Activity:</a:t>
            </a: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can redirect to order confirmation page after the checkout activity is done and get the unique order id for reference.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161" y="2286132"/>
            <a:ext cx="2007440" cy="4237929"/>
          </a:xfrm>
          <a:prstGeom prst="rect">
            <a:avLst/>
          </a:prstGeom>
        </p:spPr>
      </p:pic>
    </p:spTree>
    <p:extLst>
      <p:ext uri="{BB962C8B-B14F-4D97-AF65-F5344CB8AC3E}">
        <p14:creationId xmlns:p14="http://schemas.microsoft.com/office/powerpoint/2010/main" val="378221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Profile fragment in home activity:</a:t>
            </a:r>
          </a:p>
          <a:p>
            <a:pPr marL="0" indent="0">
              <a:buNone/>
            </a:pPr>
            <a:r>
              <a:rPr lang="en-US" sz="1400" dirty="0" smtClean="0">
                <a:latin typeface="Calibri" panose="020F0502020204030204" pitchFamily="34" charset="0"/>
                <a:cs typeface="Calibri" panose="020F0502020204030204" pitchFamily="34" charset="0"/>
              </a:rPr>
              <a:t>Once the login is done using the credentials provided during registration, we can see three fragments named home, services and profile. Here profile fragment shows the details of the user.</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Vigneshwar Reddy Lenkala</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402" y="2509760"/>
            <a:ext cx="1965334" cy="40426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926" y="2509760"/>
            <a:ext cx="1901511" cy="4014301"/>
          </a:xfrm>
          <a:prstGeom prst="rect">
            <a:avLst/>
          </a:prstGeom>
        </p:spPr>
      </p:pic>
    </p:spTree>
    <p:extLst>
      <p:ext uri="{BB962C8B-B14F-4D97-AF65-F5344CB8AC3E}">
        <p14:creationId xmlns:p14="http://schemas.microsoft.com/office/powerpoint/2010/main" val="2205760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UpdateProfile activity:</a:t>
            </a:r>
          </a:p>
          <a:p>
            <a:pPr marL="0" indent="0">
              <a:buNone/>
            </a:pPr>
            <a:r>
              <a:rPr lang="en-US" sz="1400" dirty="0" smtClean="0">
                <a:latin typeface="Calibri" panose="020F0502020204030204" pitchFamily="34" charset="0"/>
                <a:cs typeface="Calibri" panose="020F0502020204030204" pitchFamily="34" charset="0"/>
              </a:rPr>
              <a:t>UpdateProfile activity will be redirected upon clicking the edit profile in profile fragment. We can update few fields for the user profile provided in update profile page and update the same details in the firebase database.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454" y="2341286"/>
            <a:ext cx="1981314" cy="41827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453" y="2341285"/>
            <a:ext cx="1981314" cy="4182775"/>
          </a:xfrm>
          <a:prstGeom prst="rect">
            <a:avLst/>
          </a:prstGeom>
        </p:spPr>
      </p:pic>
    </p:spTree>
    <p:extLst>
      <p:ext uri="{BB962C8B-B14F-4D97-AF65-F5344CB8AC3E}">
        <p14:creationId xmlns:p14="http://schemas.microsoft.com/office/powerpoint/2010/main" val="2603442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Logout activity:</a:t>
            </a:r>
          </a:p>
          <a:p>
            <a:pPr marL="0" indent="0">
              <a:buNone/>
            </a:pPr>
            <a:r>
              <a:rPr lang="en-US" sz="1400" dirty="0">
                <a:latin typeface="Calibri" panose="020F0502020204030204" pitchFamily="34" charset="0"/>
                <a:cs typeface="Calibri" panose="020F0502020204030204" pitchFamily="34" charset="0"/>
              </a:rPr>
              <a:t>Once the login is done using the credentials provided during registration, we can see three fragments named home, services and </a:t>
            </a:r>
            <a:r>
              <a:rPr lang="en-US" sz="1400" dirty="0" smtClean="0">
                <a:latin typeface="Calibri" panose="020F0502020204030204" pitchFamily="34" charset="0"/>
                <a:cs typeface="Calibri" panose="020F0502020204030204" pitchFamily="34" charset="0"/>
              </a:rPr>
              <a:t>profile. Here in the profile fragment, we can logout from the application and redirect to login page back using the button with symbol</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045" y="2341286"/>
            <a:ext cx="1981314" cy="4182775"/>
          </a:xfrm>
          <a:prstGeom prst="rect">
            <a:avLst/>
          </a:prstGeom>
        </p:spPr>
      </p:pic>
      <p:pic>
        <p:nvPicPr>
          <p:cNvPr id="6" name="Picture 5"/>
          <p:cNvPicPr>
            <a:picLocks noChangeAspect="1"/>
          </p:cNvPicPr>
          <p:nvPr/>
        </p:nvPicPr>
        <p:blipFill>
          <a:blip r:embed="rId3"/>
          <a:stretch>
            <a:fillRect/>
          </a:stretch>
        </p:blipFill>
        <p:spPr>
          <a:xfrm>
            <a:off x="3611881" y="2141261"/>
            <a:ext cx="200025" cy="200025"/>
          </a:xfrm>
          <a:prstGeom prst="rect">
            <a:avLst/>
          </a:prstGeom>
        </p:spPr>
      </p:pic>
    </p:spTree>
    <p:extLst>
      <p:ext uri="{BB962C8B-B14F-4D97-AF65-F5344CB8AC3E}">
        <p14:creationId xmlns:p14="http://schemas.microsoft.com/office/powerpoint/2010/main" val="2610899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i="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indent="0">
              <a:buNone/>
            </a:pP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p>
          <a:p>
            <a:pPr marL="0" indent="0">
              <a:buNone/>
            </a:pP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Any </a:t>
            </a: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Questions??</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641" y="1718603"/>
            <a:ext cx="3954916" cy="2903663"/>
          </a:xfrm>
          <a:prstGeom prst="rect">
            <a:avLst/>
          </a:prstGeom>
        </p:spPr>
      </p:pic>
    </p:spTree>
    <p:extLst>
      <p:ext uri="{BB962C8B-B14F-4D97-AF65-F5344CB8AC3E}">
        <p14:creationId xmlns:p14="http://schemas.microsoft.com/office/powerpoint/2010/main" val="3209908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1261403"/>
            <a:ext cx="9354259" cy="5378548"/>
          </a:xfrm>
        </p:spPr>
        <p:txBody>
          <a:bodyPr/>
          <a:lstStyle/>
          <a:p>
            <a:pPr marL="0" indent="0">
              <a:buNone/>
            </a:pPr>
            <a:r>
              <a:rPr lang="en-US" sz="2400" b="1" dirty="0" smtClean="0">
                <a:latin typeface="Calibri" panose="020F0502020204030204" pitchFamily="34" charset="0"/>
                <a:cs typeface="Calibri" panose="020F0502020204030204" pitchFamily="34" charset="0"/>
              </a:rPr>
              <a:t>Team Members:</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latin typeface="Calibri" panose="020F0502020204030204" pitchFamily="34" charset="0"/>
                <a:cs typeface="Calibri" panose="020F0502020204030204" pitchFamily="34" charset="0"/>
              </a:rPr>
              <a:t>         Sowmya Thogiti		</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Vigneshwar Reddy Lenkala		Bharath Kumar Gandhasiri</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416" y="1934030"/>
            <a:ext cx="2210344" cy="29471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126" y="1934030"/>
            <a:ext cx="2386317" cy="2923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10" y="1937658"/>
            <a:ext cx="2207623" cy="2943497"/>
          </a:xfrm>
          <a:prstGeom prst="rect">
            <a:avLst/>
          </a:prstGeom>
        </p:spPr>
      </p:pic>
    </p:spTree>
    <p:extLst>
      <p:ext uri="{BB962C8B-B14F-4D97-AF65-F5344CB8AC3E}">
        <p14:creationId xmlns:p14="http://schemas.microsoft.com/office/powerpoint/2010/main" val="3031249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4904266"/>
          </a:xfrm>
        </p:spPr>
        <p:txBody>
          <a:bodyPr/>
          <a:lstStyle/>
          <a:p>
            <a:pPr marL="0" indent="0">
              <a:buNone/>
            </a:pPr>
            <a:r>
              <a:rPr lang="en-US" b="1" dirty="0" smtClean="0">
                <a:latin typeface="Calibri" panose="020F0502020204030204" pitchFamily="34" charset="0"/>
                <a:cs typeface="Calibri" panose="020F0502020204030204" pitchFamily="34" charset="0"/>
              </a:rPr>
              <a:t>Project problem with solution:</a:t>
            </a:r>
          </a:p>
          <a:p>
            <a:pPr marL="0" indent="0">
              <a:buNone/>
            </a:pPr>
            <a:endParaRPr lang="en-US" dirty="0" smtClean="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Many stores have different kinds of shopping areas including groceries, cosmetics, clothing, Photographic studios, Floristry, etc. Nowadays people are being so busy, as they don’t have time to step into a photographic studio and grab the frames by selecting them in-person providing the photographs of their loved ones. But our application PicStudio Lab is going to make it easy for people in making their memories with a wide variety of frames available to rest on their home walls by just ordering </a:t>
            </a:r>
            <a:r>
              <a:rPr lang="en-US" dirty="0" smtClean="0">
                <a:latin typeface="Calibri" panose="020F0502020204030204" pitchFamily="34" charset="0"/>
                <a:cs typeface="Calibri" panose="020F0502020204030204" pitchFamily="34" charset="0"/>
              </a:rPr>
              <a:t>online.</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1267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755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Login Activity:</a:t>
            </a:r>
          </a:p>
          <a:p>
            <a:pPr marL="0" indent="0">
              <a:buNone/>
            </a:pPr>
            <a:r>
              <a:rPr lang="en-US" sz="1400" dirty="0" smtClean="0">
                <a:latin typeface="Calibri" panose="020F0502020204030204" pitchFamily="34" charset="0"/>
                <a:cs typeface="Calibri" panose="020F0502020204030204" pitchFamily="34" charset="0"/>
              </a:rPr>
              <a:t>The </a:t>
            </a:r>
            <a:r>
              <a:rPr lang="en-US" sz="1400" dirty="0">
                <a:latin typeface="Calibri" panose="020F0502020204030204" pitchFamily="34" charset="0"/>
                <a:cs typeface="Calibri" panose="020F0502020204030204" pitchFamily="34" charset="0"/>
              </a:rPr>
              <a:t>purpose of the login activity is to help users to log in to the </a:t>
            </a:r>
            <a:r>
              <a:rPr lang="en-US" sz="1400" dirty="0" smtClean="0">
                <a:latin typeface="Calibri" panose="020F0502020204030204" pitchFamily="34" charset="0"/>
                <a:cs typeface="Calibri" panose="020F0502020204030204" pitchFamily="34" charset="0"/>
              </a:rPr>
              <a:t>application using signup credentials, Facebook/Gmail account.</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893" y="2043427"/>
            <a:ext cx="2001553" cy="43280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493" y="2043427"/>
            <a:ext cx="2028672" cy="433509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213" y="2050509"/>
            <a:ext cx="1994294" cy="4328014"/>
          </a:xfrm>
          <a:prstGeom prst="rect">
            <a:avLst/>
          </a:prstGeom>
        </p:spPr>
      </p:pic>
    </p:spTree>
    <p:extLst>
      <p:ext uri="{BB962C8B-B14F-4D97-AF65-F5344CB8AC3E}">
        <p14:creationId xmlns:p14="http://schemas.microsoft.com/office/powerpoint/2010/main" val="3067345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Signup Activity:</a:t>
            </a:r>
          </a:p>
          <a:p>
            <a:pPr marL="0" indent="0">
              <a:buNone/>
            </a:pPr>
            <a:r>
              <a:rPr lang="en-US" sz="1400" dirty="0">
                <a:latin typeface="Calibri" panose="020F0502020204030204" pitchFamily="34" charset="0"/>
                <a:cs typeface="Calibri" panose="020F0502020204030204" pitchFamily="34" charset="0"/>
              </a:rPr>
              <a:t>The purpose of create profile activity is to help users to first signup and set up all basic </a:t>
            </a:r>
            <a:r>
              <a:rPr lang="en-US" sz="1400" dirty="0" smtClean="0">
                <a:latin typeface="Calibri" panose="020F0502020204030204" pitchFamily="34" charset="0"/>
                <a:cs typeface="Calibri" panose="020F0502020204030204" pitchFamily="34" charset="0"/>
              </a:rPr>
              <a:t>details and then activate it through link sent to registered mail id upon account creation.</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299063"/>
            <a:ext cx="1982788" cy="41017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033" y="2299062"/>
            <a:ext cx="2066568" cy="41017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634" y="2299062"/>
            <a:ext cx="2104873" cy="4101738"/>
          </a:xfrm>
          <a:prstGeom prst="rect">
            <a:avLst/>
          </a:prstGeom>
        </p:spPr>
      </p:pic>
    </p:spTree>
    <p:extLst>
      <p:ext uri="{BB962C8B-B14F-4D97-AF65-F5344CB8AC3E}">
        <p14:creationId xmlns:p14="http://schemas.microsoft.com/office/powerpoint/2010/main" val="316324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ForgotPassword Activity:</a:t>
            </a:r>
          </a:p>
          <a:p>
            <a:pPr marL="0" indent="0">
              <a:buNone/>
            </a:pPr>
            <a:r>
              <a:rPr lang="en-US" sz="1400" dirty="0">
                <a:latin typeface="Calibri" panose="020F0502020204030204" pitchFamily="34" charset="0"/>
                <a:cs typeface="Calibri" panose="020F0502020204030204" pitchFamily="34" charset="0"/>
              </a:rPr>
              <a:t>The purpose of </a:t>
            </a:r>
            <a:r>
              <a:rPr lang="en-US" sz="1400" dirty="0" smtClean="0">
                <a:latin typeface="Calibri" panose="020F0502020204030204" pitchFamily="34" charset="0"/>
                <a:cs typeface="Calibri" panose="020F0502020204030204" pitchFamily="34" charset="0"/>
              </a:rPr>
              <a:t>forgot password </a:t>
            </a:r>
            <a:r>
              <a:rPr lang="en-US" sz="1400" dirty="0">
                <a:latin typeface="Calibri" panose="020F0502020204030204" pitchFamily="34" charset="0"/>
                <a:cs typeface="Calibri" panose="020F0502020204030204" pitchFamily="34" charset="0"/>
              </a:rPr>
              <a:t>activity is to help users to </a:t>
            </a:r>
            <a:r>
              <a:rPr lang="en-US" sz="1400" dirty="0" smtClean="0">
                <a:latin typeface="Calibri" panose="020F0502020204030204" pitchFamily="34" charset="0"/>
                <a:cs typeface="Calibri" panose="020F0502020204030204" pitchFamily="34" charset="0"/>
              </a:rPr>
              <a:t>reset the password by providing mail id.</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065756"/>
            <a:ext cx="2168905" cy="44583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91" y="2065754"/>
            <a:ext cx="2247282" cy="44583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040" y="2065755"/>
            <a:ext cx="2167412" cy="4458305"/>
          </a:xfrm>
          <a:prstGeom prst="rect">
            <a:avLst/>
          </a:prstGeom>
        </p:spPr>
      </p:pic>
    </p:spTree>
    <p:extLst>
      <p:ext uri="{BB962C8B-B14F-4D97-AF65-F5344CB8AC3E}">
        <p14:creationId xmlns:p14="http://schemas.microsoft.com/office/powerpoint/2010/main" val="40421642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Home Activity &lt;-&gt; Map Activity:</a:t>
            </a:r>
          </a:p>
          <a:p>
            <a:pPr marL="0" indent="0">
              <a:buNone/>
            </a:pPr>
            <a:r>
              <a:rPr lang="en-US" sz="1400" dirty="0" smtClean="0">
                <a:latin typeface="Calibri" panose="020F0502020204030204" pitchFamily="34" charset="0"/>
                <a:cs typeface="Calibri" panose="020F0502020204030204" pitchFamily="34" charset="0"/>
              </a:rPr>
              <a:t>Once the login is done, the home fragment is opened and which enables you to redirect to map activity which shows the location of the offline stores.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843" y="2224203"/>
            <a:ext cx="2345871" cy="42998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403" y="2224203"/>
            <a:ext cx="2280558" cy="4299858"/>
          </a:xfrm>
          <a:prstGeom prst="rect">
            <a:avLst/>
          </a:prstGeom>
        </p:spPr>
      </p:pic>
    </p:spTree>
    <p:extLst>
      <p:ext uri="{BB962C8B-B14F-4D97-AF65-F5344CB8AC3E}">
        <p14:creationId xmlns:p14="http://schemas.microsoft.com/office/powerpoint/2010/main" val="2682881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Services fragment :</a:t>
            </a:r>
          </a:p>
          <a:p>
            <a:pPr marL="0" indent="0">
              <a:buNone/>
            </a:pPr>
            <a:r>
              <a:rPr lang="en-US" sz="1400" dirty="0" smtClean="0">
                <a:latin typeface="Calibri" panose="020F0502020204030204" pitchFamily="34" charset="0"/>
                <a:cs typeface="Calibri" panose="020F0502020204030204" pitchFamily="34" charset="0"/>
              </a:rPr>
              <a:t>Once the login is done, we have options to redirect to home, services and profile fragments. In services there are three types of frames to be selected for purchase.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646" y="2261034"/>
            <a:ext cx="2202810" cy="41642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745" y="2261034"/>
            <a:ext cx="2291905" cy="4164220"/>
          </a:xfrm>
          <a:prstGeom prst="rect">
            <a:avLst/>
          </a:prstGeom>
        </p:spPr>
      </p:pic>
    </p:spTree>
    <p:extLst>
      <p:ext uri="{BB962C8B-B14F-4D97-AF65-F5344CB8AC3E}">
        <p14:creationId xmlns:p14="http://schemas.microsoft.com/office/powerpoint/2010/main" val="2248873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Types of services:</a:t>
            </a:r>
          </a:p>
          <a:p>
            <a:pPr marL="0" indent="0">
              <a:buNone/>
            </a:pPr>
            <a:r>
              <a:rPr lang="en-US" sz="1400" dirty="0" smtClean="0">
                <a:latin typeface="Calibri" panose="020F0502020204030204" pitchFamily="34" charset="0"/>
                <a:cs typeface="Calibri" panose="020F0502020204030204" pitchFamily="34" charset="0"/>
              </a:rPr>
              <a:t>In the services of PicStudio Lab application, we have three different types of services to select frames which are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Regular frames						   Wedding frames						     Invitation frames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137972"/>
            <a:ext cx="1773782" cy="373234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87" y="2137971"/>
            <a:ext cx="1767954" cy="3732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8135" y="2137971"/>
            <a:ext cx="1785372" cy="3732348"/>
          </a:xfrm>
          <a:prstGeom prst="rect">
            <a:avLst/>
          </a:prstGeom>
        </p:spPr>
      </p:pic>
    </p:spTree>
    <p:extLst>
      <p:ext uri="{BB962C8B-B14F-4D97-AF65-F5344CB8AC3E}">
        <p14:creationId xmlns:p14="http://schemas.microsoft.com/office/powerpoint/2010/main" val="4221021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276</TotalTime>
  <Words>726</Words>
  <Application>Microsoft Office PowerPoint</Application>
  <PresentationFormat>Widescreen</PresentationFormat>
  <Paragraphs>179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Lucida Handwriting</vt:lpstr>
      <vt:lpstr>Wingdings 3</vt:lpstr>
      <vt:lpstr>Wisp</vt:lpstr>
      <vt:lpstr>         PicStudio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PicStudio Lab</dc:title>
  <dc:creator>Thogiti,Sowmya</dc:creator>
  <cp:lastModifiedBy>Thogiti,Sowmya</cp:lastModifiedBy>
  <cp:revision>62</cp:revision>
  <dcterms:created xsi:type="dcterms:W3CDTF">2020-12-02T16:56:29Z</dcterms:created>
  <dcterms:modified xsi:type="dcterms:W3CDTF">2020-12-02T21:33:11Z</dcterms:modified>
</cp:coreProperties>
</file>